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7559675" cy="1069181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3012" y="84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87B6F4-669A-4889-A3EE-FBD7C998DDFC}" type="datetimeFigureOut">
              <a:rPr lang="fr-FR" smtClean="0"/>
              <a:pPr/>
              <a:t>02/05/2017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41425"/>
            <a:ext cx="23653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8F30EA-70EE-4BF0-B3B2-56600B05A64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9922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216150" y="1241425"/>
            <a:ext cx="2365375" cy="33496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F30EA-70EE-4BF0-B3B2-56600B05A640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5467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3E54-119F-4B00-A10B-D5EEDE3C8C5F}" type="datetimeFigureOut">
              <a:rPr lang="fr-FR" smtClean="0"/>
              <a:pPr/>
              <a:t>02/05/2017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472FF-CB40-47BF-8272-048D717E676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0936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3E54-119F-4B00-A10B-D5EEDE3C8C5F}" type="datetimeFigureOut">
              <a:rPr lang="fr-FR" smtClean="0"/>
              <a:pPr/>
              <a:t>02/05/2017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472FF-CB40-47BF-8272-048D717E676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6862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3E54-119F-4B00-A10B-D5EEDE3C8C5F}" type="datetimeFigureOut">
              <a:rPr lang="fr-FR" smtClean="0"/>
              <a:pPr/>
              <a:t>02/05/2017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472FF-CB40-47BF-8272-048D717E676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4546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3E54-119F-4B00-A10B-D5EEDE3C8C5F}" type="datetimeFigureOut">
              <a:rPr lang="fr-FR" smtClean="0"/>
              <a:pPr/>
              <a:t>02/05/2017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472FF-CB40-47BF-8272-048D717E676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5302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3E54-119F-4B00-A10B-D5EEDE3C8C5F}" type="datetimeFigureOut">
              <a:rPr lang="fr-FR" smtClean="0"/>
              <a:pPr/>
              <a:t>02/05/2017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472FF-CB40-47BF-8272-048D717E676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51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3E54-119F-4B00-A10B-D5EEDE3C8C5F}" type="datetimeFigureOut">
              <a:rPr lang="fr-FR" smtClean="0"/>
              <a:pPr/>
              <a:t>02/05/2017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472FF-CB40-47BF-8272-048D717E676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1839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3E54-119F-4B00-A10B-D5EEDE3C8C5F}" type="datetimeFigureOut">
              <a:rPr lang="fr-FR" smtClean="0"/>
              <a:pPr/>
              <a:t>02/05/2017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472FF-CB40-47BF-8272-048D717E676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6232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3E54-119F-4B00-A10B-D5EEDE3C8C5F}" type="datetimeFigureOut">
              <a:rPr lang="fr-FR" smtClean="0"/>
              <a:pPr/>
              <a:t>02/05/2017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472FF-CB40-47BF-8272-048D717E676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576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3E54-119F-4B00-A10B-D5EEDE3C8C5F}" type="datetimeFigureOut">
              <a:rPr lang="fr-FR" smtClean="0"/>
              <a:pPr/>
              <a:t>02/05/2017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472FF-CB40-47BF-8272-048D717E676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5086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3E54-119F-4B00-A10B-D5EEDE3C8C5F}" type="datetimeFigureOut">
              <a:rPr lang="fr-FR" smtClean="0"/>
              <a:pPr/>
              <a:t>02/05/2017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472FF-CB40-47BF-8272-048D717E676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0309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3E54-119F-4B00-A10B-D5EEDE3C8C5F}" type="datetimeFigureOut">
              <a:rPr lang="fr-FR" smtClean="0"/>
              <a:pPr/>
              <a:t>02/05/2017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472FF-CB40-47BF-8272-048D717E676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5935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73E54-119F-4B00-A10B-D5EEDE3C8C5F}" type="datetimeFigureOut">
              <a:rPr lang="fr-FR" smtClean="0"/>
              <a:pPr/>
              <a:t>02/05/2017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472FF-CB40-47BF-8272-048D717E676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764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74000">
              <a:srgbClr val="FFFF99"/>
            </a:gs>
            <a:gs pos="83000">
              <a:srgbClr val="92D050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90945" y="5153891"/>
            <a:ext cx="7003473" cy="1413164"/>
          </a:xfrm>
          <a:ln w="38100">
            <a:noFill/>
          </a:ln>
        </p:spPr>
        <p:txBody>
          <a:bodyPr anchor="ctr">
            <a:noAutofit/>
          </a:bodyPr>
          <a:lstStyle/>
          <a:p>
            <a:r>
              <a:rPr lang="fr-FR" sz="6200" b="1" dirty="0">
                <a:solidFill>
                  <a:srgbClr val="CC00FF"/>
                </a:solidFill>
                <a:latin typeface="Comic Sans MS" panose="030F0702030302020204" pitchFamily="66" charset="0"/>
              </a:rPr>
              <a:t>Fête </a:t>
            </a:r>
            <a:r>
              <a:rPr lang="fr-FR" sz="6200" b="1" dirty="0" smtClean="0">
                <a:solidFill>
                  <a:srgbClr val="CC00FF"/>
                </a:solidFill>
                <a:latin typeface="Comic Sans MS" panose="030F0702030302020204" pitchFamily="66" charset="0"/>
              </a:rPr>
              <a:t>Associative</a:t>
            </a:r>
            <a:endParaRPr lang="fr-FR" sz="6200" b="1" dirty="0">
              <a:solidFill>
                <a:srgbClr val="CC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 rot="20519872">
            <a:off x="182107" y="623826"/>
            <a:ext cx="55344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300" b="1" dirty="0" smtClean="0">
                <a:solidFill>
                  <a:srgbClr val="CC00FF"/>
                </a:solidFill>
                <a:latin typeface="Comic Sans MS" panose="030F0702030302020204" pitchFamily="66" charset="0"/>
              </a:rPr>
              <a:t>Samedi </a:t>
            </a:r>
            <a:endParaRPr lang="fr-FR" sz="6300" b="1" dirty="0">
              <a:solidFill>
                <a:srgbClr val="CC00FF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fr-FR" sz="6300" b="1" dirty="0">
                <a:solidFill>
                  <a:srgbClr val="CC00FF"/>
                </a:solidFill>
                <a:latin typeface="Comic Sans MS" panose="030F0702030302020204" pitchFamily="66" charset="0"/>
              </a:rPr>
              <a:t>20 mai 2017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1195007" y="8880276"/>
            <a:ext cx="5112023" cy="745223"/>
          </a:xfrm>
          <a:prstGeom prst="rect">
            <a:avLst/>
          </a:prstGeom>
        </p:spPr>
        <p:txBody>
          <a:bodyPr vert="horz" lIns="80189" tIns="40094" rIns="80189" bIns="40094" rtlCol="0" anchor="b">
            <a:normAutofit fontScale="55000" lnSpcReduction="2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210" b="1" dirty="0" smtClean="0">
                <a:solidFill>
                  <a:srgbClr val="CC00FF"/>
                </a:solidFill>
                <a:latin typeface="Comic Sans MS" panose="030F0702030302020204" pitchFamily="66" charset="0"/>
              </a:rPr>
              <a:t>11h </a:t>
            </a:r>
            <a:r>
              <a:rPr lang="fr-FR" sz="4210" b="1" dirty="0">
                <a:solidFill>
                  <a:srgbClr val="CC00FF"/>
                </a:solidFill>
                <a:latin typeface="Comic Sans MS" panose="030F0702030302020204" pitchFamily="66" charset="0"/>
              </a:rPr>
              <a:t>– 17h</a:t>
            </a:r>
          </a:p>
          <a:p>
            <a:r>
              <a:rPr lang="fr-FR" sz="4210" b="1" dirty="0">
                <a:solidFill>
                  <a:srgbClr val="CC00FF"/>
                </a:solidFill>
                <a:latin typeface="Comic Sans MS" panose="030F0702030302020204" pitchFamily="66" charset="0"/>
              </a:rPr>
              <a:t>Salle André Gallois à Fagnières</a:t>
            </a:r>
          </a:p>
        </p:txBody>
      </p:sp>
      <p:pic>
        <p:nvPicPr>
          <p:cNvPr id="1028" name="Picture 4" descr="Résultat de recherche d'images pour &quot;structure gonflable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7692" y="1542739"/>
            <a:ext cx="1656755" cy="12409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9600361"/>
            <a:ext cx="7559675" cy="10679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579" dirty="0">
              <a:solidFill>
                <a:schemeClr val="tx1"/>
              </a:solidFill>
            </a:endParaRPr>
          </a:p>
          <a:p>
            <a:pPr algn="ctr"/>
            <a:endParaRPr lang="fr-FR" sz="1579" dirty="0">
              <a:solidFill>
                <a:schemeClr val="tx1"/>
              </a:solidFill>
            </a:endParaRPr>
          </a:p>
          <a:p>
            <a:pPr algn="ctr"/>
            <a:r>
              <a:rPr lang="fr-FR" sz="1579" dirty="0">
                <a:solidFill>
                  <a:schemeClr val="tx1"/>
                </a:solidFill>
              </a:rPr>
              <a:t>         ne pas jeter sur la voie publique</a:t>
            </a:r>
            <a:endParaRPr lang="fr-FR" sz="1579" dirty="0"/>
          </a:p>
        </p:txBody>
      </p:sp>
      <p:sp>
        <p:nvSpPr>
          <p:cNvPr id="8" name="ZoneTexte 7"/>
          <p:cNvSpPr txBox="1"/>
          <p:nvPr/>
        </p:nvSpPr>
        <p:spPr>
          <a:xfrm>
            <a:off x="2493819" y="2366618"/>
            <a:ext cx="3590348" cy="524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6" dirty="0">
                <a:latin typeface="Comic Sans MS" panose="030F0702030302020204" pitchFamily="66" charset="0"/>
              </a:rPr>
              <a:t>Accès </a:t>
            </a:r>
            <a:r>
              <a:rPr lang="fr-FR" sz="2806" dirty="0" smtClean="0">
                <a:latin typeface="Comic Sans MS" panose="030F0702030302020204" pitchFamily="66" charset="0"/>
              </a:rPr>
              <a:t>à </a:t>
            </a:r>
            <a:r>
              <a:rPr lang="fr-FR" sz="2806" dirty="0">
                <a:latin typeface="Comic Sans MS" panose="030F0702030302020204" pitchFamily="66" charset="0"/>
              </a:rPr>
              <a:t>divers jeux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382530" y="4322429"/>
            <a:ext cx="3927763" cy="524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6" dirty="0">
                <a:latin typeface="Comic Sans MS" panose="030F0702030302020204" pitchFamily="66" charset="0"/>
              </a:rPr>
              <a:t>Restauration sur place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4980426" y="8408535"/>
            <a:ext cx="1427278" cy="524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6" dirty="0">
                <a:latin typeface="Comic Sans MS" panose="030F0702030302020204" pitchFamily="66" charset="0"/>
              </a:rPr>
              <a:t>Stands </a:t>
            </a:r>
          </a:p>
        </p:txBody>
      </p:sp>
      <p:pic>
        <p:nvPicPr>
          <p:cNvPr id="1032" name="Picture 8" descr="Résultat de recherche d'images pour &quot;logo esat isle aux bois&quot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9421" y="9600360"/>
            <a:ext cx="1004997" cy="961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79" y="9704013"/>
            <a:ext cx="1180993" cy="964296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424204" y="3026647"/>
            <a:ext cx="2287226" cy="524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6" dirty="0">
                <a:latin typeface="Comic Sans MS" panose="030F0702030302020204" pitchFamily="66" charset="0"/>
              </a:rPr>
              <a:t>Expositions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1675305" y="8224233"/>
            <a:ext cx="3114306" cy="524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6" dirty="0">
                <a:latin typeface="Comic Sans MS" panose="030F0702030302020204" pitchFamily="66" charset="0"/>
              </a:rPr>
              <a:t>Démonstrations</a:t>
            </a:r>
          </a:p>
        </p:txBody>
      </p:sp>
      <p:pic>
        <p:nvPicPr>
          <p:cNvPr id="1026" name="Picture 2" descr="G:\Commun\ESAT\PHOTOS\Remise attestation blanchisserie industrielle.JPG"/>
          <p:cNvPicPr>
            <a:picLocks noChangeAspect="1" noChangeArrowheads="1"/>
          </p:cNvPicPr>
          <p:nvPr/>
        </p:nvPicPr>
        <p:blipFill>
          <a:blip r:embed="rId6" cstate="print"/>
          <a:srcRect t="12677" r="2068" b="4438"/>
          <a:stretch>
            <a:fillRect/>
          </a:stretch>
        </p:blipFill>
        <p:spPr bwMode="auto">
          <a:xfrm>
            <a:off x="4183921" y="6899563"/>
            <a:ext cx="3068934" cy="14603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G:\Commun\ESAT\PHOTOS\Formation couture.JPG"/>
          <p:cNvPicPr>
            <a:picLocks noChangeAspect="1" noChangeArrowheads="1"/>
          </p:cNvPicPr>
          <p:nvPr/>
        </p:nvPicPr>
        <p:blipFill>
          <a:blip r:embed="rId7" cstate="print"/>
          <a:srcRect t="5508" b="13919"/>
          <a:stretch>
            <a:fillRect/>
          </a:stretch>
        </p:blipFill>
        <p:spPr bwMode="auto">
          <a:xfrm>
            <a:off x="272977" y="7372223"/>
            <a:ext cx="1410351" cy="20211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4" descr="G:\COMMUN ESAT MERMOZ\fête de l'été foyer mermoz 2016\L1060298-1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30527" y="3595255"/>
            <a:ext cx="2061500" cy="1377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9" name="Picture 5" descr="G:\COMMUN ESAT MERMOZ\fête de l'été foyer mermoz 2016\L1060319-1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375852" y="3077729"/>
            <a:ext cx="1809750" cy="12096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ZoneTexte 18"/>
          <p:cNvSpPr txBox="1"/>
          <p:nvPr/>
        </p:nvSpPr>
        <p:spPr>
          <a:xfrm>
            <a:off x="3735439" y="3324521"/>
            <a:ext cx="1522360" cy="524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6" dirty="0" smtClean="0">
                <a:latin typeface="Comic Sans MS" panose="030F0702030302020204" pitchFamily="66" charset="0"/>
              </a:rPr>
              <a:t>Chorale</a:t>
            </a:r>
            <a:endParaRPr lang="fr-FR" sz="2806" dirty="0">
              <a:latin typeface="Comic Sans MS" panose="030F0702030302020204" pitchFamily="66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55313" y="6594574"/>
            <a:ext cx="3551670" cy="524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6" dirty="0" smtClean="0">
                <a:latin typeface="Comic Sans MS" panose="030F0702030302020204" pitchFamily="66" charset="0"/>
              </a:rPr>
              <a:t>Spectacle de cirque</a:t>
            </a:r>
            <a:endParaRPr lang="fr-FR" sz="2806" dirty="0">
              <a:latin typeface="Comic Sans MS" panose="030F0702030302020204" pitchFamily="66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-1" y="130725"/>
            <a:ext cx="75596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latin typeface="Calibri" pitchFamily="34" charset="0"/>
              </a:rPr>
              <a:t>Association Châlonnaise de Parents et Amis de Personnes Déficientes Intellectuelles</a:t>
            </a:r>
            <a:endParaRPr lang="fr-FR" sz="16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</TotalTime>
  <Words>47</Words>
  <Application>Microsoft Office PowerPoint</Application>
  <PresentationFormat>Personnalisé</PresentationFormat>
  <Paragraphs>17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Thème Office</vt:lpstr>
      <vt:lpstr>Fête Associative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Fête de la Associative</dc:title>
  <dc:creator>Julie Balavoine</dc:creator>
  <cp:lastModifiedBy>Julie Balavoine</cp:lastModifiedBy>
  <cp:revision>14</cp:revision>
  <cp:lastPrinted>2017-04-27T11:13:01Z</cp:lastPrinted>
  <dcterms:created xsi:type="dcterms:W3CDTF">2017-04-25T07:33:02Z</dcterms:created>
  <dcterms:modified xsi:type="dcterms:W3CDTF">2017-05-02T13:41:05Z</dcterms:modified>
</cp:coreProperties>
</file>