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12" y="8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B6F4-669A-4889-A3EE-FBD7C998DDFC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F30EA-70EE-4BF0-B3B2-56600B05A64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92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F30EA-70EE-4BF0-B3B2-56600B05A64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93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86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54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3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83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7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8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3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3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E54-119F-4B00-A10B-D5EEDE3C8C5F}" type="datetimeFigureOut">
              <a:rPr lang="fr-FR" smtClean="0"/>
              <a:pPr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472FF-CB40-47BF-8272-048D717E67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4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rgbClr val="FFFF99"/>
            </a:gs>
            <a:gs pos="83000">
              <a:srgbClr val="92D050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0945" y="5153891"/>
            <a:ext cx="7003473" cy="1413164"/>
          </a:xfrm>
          <a:ln w="38100">
            <a:noFill/>
          </a:ln>
        </p:spPr>
        <p:txBody>
          <a:bodyPr anchor="ctr">
            <a:noAutofit/>
          </a:bodyPr>
          <a:lstStyle/>
          <a:p>
            <a:r>
              <a:rPr lang="fr-FR" sz="6200" b="1" dirty="0">
                <a:solidFill>
                  <a:srgbClr val="CC00FF"/>
                </a:solidFill>
                <a:latin typeface="Comic Sans MS" panose="030F0702030302020204" pitchFamily="66" charset="0"/>
              </a:rPr>
              <a:t>Fête </a:t>
            </a:r>
            <a:r>
              <a:rPr lang="fr-FR" sz="62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Associative</a:t>
            </a:r>
            <a:endParaRPr lang="fr-FR" sz="6200" b="1" dirty="0">
              <a:solidFill>
                <a:srgbClr val="CC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20519872">
            <a:off x="182107" y="623826"/>
            <a:ext cx="5534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3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Samedi </a:t>
            </a:r>
            <a:endParaRPr lang="fr-FR" sz="6300" b="1" dirty="0">
              <a:solidFill>
                <a:srgbClr val="CC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6300" b="1" dirty="0">
                <a:solidFill>
                  <a:srgbClr val="CC00FF"/>
                </a:solidFill>
                <a:latin typeface="Comic Sans MS" panose="030F0702030302020204" pitchFamily="66" charset="0"/>
              </a:rPr>
              <a:t>20 mai 2017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195007" y="8880276"/>
            <a:ext cx="5112023" cy="745223"/>
          </a:xfrm>
          <a:prstGeom prst="rect">
            <a:avLst/>
          </a:prstGeom>
        </p:spPr>
        <p:txBody>
          <a:bodyPr vert="horz" lIns="80189" tIns="40094" rIns="80189" bIns="40094" rtlCol="0" anchor="b">
            <a:normAutofit fontScale="5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1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11h </a:t>
            </a:r>
            <a:r>
              <a:rPr lang="fr-FR" sz="4210" b="1" dirty="0">
                <a:solidFill>
                  <a:srgbClr val="CC00FF"/>
                </a:solidFill>
                <a:latin typeface="Comic Sans MS" panose="030F0702030302020204" pitchFamily="66" charset="0"/>
              </a:rPr>
              <a:t>– 17h</a:t>
            </a:r>
          </a:p>
          <a:p>
            <a:r>
              <a:rPr lang="fr-FR" sz="4210" b="1" dirty="0">
                <a:solidFill>
                  <a:srgbClr val="CC00FF"/>
                </a:solidFill>
                <a:latin typeface="Comic Sans MS" panose="030F0702030302020204" pitchFamily="66" charset="0"/>
              </a:rPr>
              <a:t>Salle André Gallois à Fagnières</a:t>
            </a:r>
          </a:p>
        </p:txBody>
      </p:sp>
      <p:pic>
        <p:nvPicPr>
          <p:cNvPr id="1028" name="Picture 4" descr="Résultat de recherche d'images pour &quot;structure gonflab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92" y="1542739"/>
            <a:ext cx="1656755" cy="1240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9600361"/>
            <a:ext cx="7559675" cy="1067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 dirty="0">
              <a:solidFill>
                <a:schemeClr val="tx1"/>
              </a:solidFill>
            </a:endParaRPr>
          </a:p>
          <a:p>
            <a:pPr algn="ctr"/>
            <a:endParaRPr lang="fr-FR" sz="1579" dirty="0">
              <a:solidFill>
                <a:schemeClr val="tx1"/>
              </a:solidFill>
            </a:endParaRPr>
          </a:p>
          <a:p>
            <a:pPr algn="ctr"/>
            <a:r>
              <a:rPr lang="fr-FR" sz="1579" dirty="0">
                <a:solidFill>
                  <a:schemeClr val="tx1"/>
                </a:solidFill>
              </a:rPr>
              <a:t>         ne pas jeter sur la voie publique</a:t>
            </a:r>
            <a:endParaRPr lang="fr-FR" sz="1579" dirty="0"/>
          </a:p>
        </p:txBody>
      </p:sp>
      <p:sp>
        <p:nvSpPr>
          <p:cNvPr id="8" name="ZoneTexte 7"/>
          <p:cNvSpPr txBox="1"/>
          <p:nvPr/>
        </p:nvSpPr>
        <p:spPr>
          <a:xfrm>
            <a:off x="2493819" y="2366618"/>
            <a:ext cx="3590348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>
                <a:latin typeface="Comic Sans MS" panose="030F0702030302020204" pitchFamily="66" charset="0"/>
              </a:rPr>
              <a:t>Accès </a:t>
            </a:r>
            <a:r>
              <a:rPr lang="fr-FR" sz="2806" dirty="0" smtClean="0">
                <a:latin typeface="Comic Sans MS" panose="030F0702030302020204" pitchFamily="66" charset="0"/>
              </a:rPr>
              <a:t>à </a:t>
            </a:r>
            <a:r>
              <a:rPr lang="fr-FR" sz="2806" dirty="0">
                <a:latin typeface="Comic Sans MS" panose="030F0702030302020204" pitchFamily="66" charset="0"/>
              </a:rPr>
              <a:t>divers jeux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382530" y="4322429"/>
            <a:ext cx="392776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>
                <a:latin typeface="Comic Sans MS" panose="030F0702030302020204" pitchFamily="66" charset="0"/>
              </a:rPr>
              <a:t>Restauration sur place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980426" y="8408535"/>
            <a:ext cx="1427278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>
                <a:latin typeface="Comic Sans MS" panose="030F0702030302020204" pitchFamily="66" charset="0"/>
              </a:rPr>
              <a:t>Stands </a:t>
            </a:r>
          </a:p>
        </p:txBody>
      </p:sp>
      <p:pic>
        <p:nvPicPr>
          <p:cNvPr id="1032" name="Picture 8" descr="Résultat de recherche d'images pour &quot;logo esat isle aux boi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21" y="9600360"/>
            <a:ext cx="1004997" cy="96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9" y="9704013"/>
            <a:ext cx="1180993" cy="9642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24204" y="3026647"/>
            <a:ext cx="2287226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>
                <a:latin typeface="Comic Sans MS" panose="030F0702030302020204" pitchFamily="66" charset="0"/>
              </a:rPr>
              <a:t>Expositions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75305" y="8224233"/>
            <a:ext cx="3114306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>
                <a:latin typeface="Comic Sans MS" panose="030F0702030302020204" pitchFamily="66" charset="0"/>
              </a:rPr>
              <a:t>Démonstrations</a:t>
            </a:r>
          </a:p>
        </p:txBody>
      </p:sp>
      <p:pic>
        <p:nvPicPr>
          <p:cNvPr id="1026" name="Picture 2" descr="G:\Commun\ESAT\PHOTOS\Remise attestation blanchisserie industrielle.JPG"/>
          <p:cNvPicPr>
            <a:picLocks noChangeAspect="1" noChangeArrowheads="1"/>
          </p:cNvPicPr>
          <p:nvPr/>
        </p:nvPicPr>
        <p:blipFill>
          <a:blip r:embed="rId6" cstate="print"/>
          <a:srcRect t="12677" r="2068" b="4438"/>
          <a:stretch>
            <a:fillRect/>
          </a:stretch>
        </p:blipFill>
        <p:spPr bwMode="auto">
          <a:xfrm>
            <a:off x="4183921" y="6899563"/>
            <a:ext cx="3068934" cy="1460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G:\Commun\ESAT\PHOTOS\Formation couture.JPG"/>
          <p:cNvPicPr>
            <a:picLocks noChangeAspect="1" noChangeArrowheads="1"/>
          </p:cNvPicPr>
          <p:nvPr/>
        </p:nvPicPr>
        <p:blipFill>
          <a:blip r:embed="rId7" cstate="print"/>
          <a:srcRect t="5508" b="13919"/>
          <a:stretch>
            <a:fillRect/>
          </a:stretch>
        </p:blipFill>
        <p:spPr bwMode="auto">
          <a:xfrm>
            <a:off x="272977" y="7372223"/>
            <a:ext cx="1410351" cy="2021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4" descr="G:\COMMUN ESAT MERMOZ\fête de l'été foyer mermoz 2016\L1060298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527" y="3595255"/>
            <a:ext cx="2061500" cy="137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G:\COMMUN ESAT MERMOZ\fête de l'été foyer mermoz 2016\L1060319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75852" y="3077729"/>
            <a:ext cx="1809750" cy="1209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ZoneTexte 18"/>
          <p:cNvSpPr txBox="1"/>
          <p:nvPr/>
        </p:nvSpPr>
        <p:spPr>
          <a:xfrm>
            <a:off x="3735439" y="3324521"/>
            <a:ext cx="1522360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 smtClean="0">
                <a:latin typeface="Comic Sans MS" panose="030F0702030302020204" pitchFamily="66" charset="0"/>
              </a:rPr>
              <a:t>Chorale</a:t>
            </a:r>
            <a:endParaRPr lang="fr-FR" sz="2806" dirty="0"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5313" y="6594574"/>
            <a:ext cx="3551670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 smtClean="0">
                <a:latin typeface="Comic Sans MS" panose="030F0702030302020204" pitchFamily="66" charset="0"/>
              </a:rPr>
              <a:t>Spectacle de cirque</a:t>
            </a:r>
            <a:endParaRPr lang="fr-FR" sz="2806" dirty="0"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-1" y="130725"/>
            <a:ext cx="7559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Association Châlonnaise de Parents et Amis de Personnes Déficientes Intellectuelles</a:t>
            </a:r>
            <a:endParaRPr lang="fr-FR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47</Words>
  <Application>Microsoft Office PowerPoint</Application>
  <PresentationFormat>Personnalisé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Fête Associative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Fête de la Associative</dc:title>
  <dc:creator>Julie Balavoine</dc:creator>
  <cp:lastModifiedBy>Julie Balavoine</cp:lastModifiedBy>
  <cp:revision>14</cp:revision>
  <cp:lastPrinted>2017-04-27T11:13:01Z</cp:lastPrinted>
  <dcterms:created xsi:type="dcterms:W3CDTF">2017-04-25T07:33:02Z</dcterms:created>
  <dcterms:modified xsi:type="dcterms:W3CDTF">2017-05-02T13:41:05Z</dcterms:modified>
</cp:coreProperties>
</file>